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sldIdLst>
    <p:sldId id="257" r:id="rId2"/>
    <p:sldId id="276" r:id="rId3"/>
    <p:sldId id="272" r:id="rId4"/>
    <p:sldId id="258" r:id="rId5"/>
    <p:sldId id="259" r:id="rId6"/>
    <p:sldId id="271" r:id="rId7"/>
    <p:sldId id="273" r:id="rId8"/>
    <p:sldId id="260" r:id="rId9"/>
    <p:sldId id="274" r:id="rId10"/>
    <p:sldId id="277" r:id="rId11"/>
    <p:sldId id="281" r:id="rId12"/>
    <p:sldId id="278" r:id="rId13"/>
    <p:sldId id="279" r:id="rId14"/>
    <p:sldId id="280" r:id="rId15"/>
    <p:sldId id="282" r:id="rId16"/>
    <p:sldId id="283" r:id="rId17"/>
    <p:sldId id="284" r:id="rId18"/>
    <p:sldId id="285" r:id="rId19"/>
    <p:sldId id="28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68" autoAdjust="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A33F4-9694-4927-82C5-883B471741BF}" type="datetimeFigureOut">
              <a:rPr lang="ru-RU" smtClean="0"/>
              <a:t>19.11.2021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92996-FA55-4D28-ABAE-C883222059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2252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19.11.2021</a:t>
            </a:fld>
            <a:endParaRPr lang="ru-RU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19.11.2021</a:t>
            </a:fld>
            <a:endParaRPr lang="ru-RU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18" y="1213665"/>
            <a:ext cx="4159572" cy="2575375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071" y="3315552"/>
            <a:ext cx="2231911" cy="1100084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2669" y="188640"/>
            <a:ext cx="5068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ул. проспект Буденного д.51 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344030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 по обустройству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 под павильон ожидания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130 344,62 тыс. руб.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работ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15.06.2021-16.06.2021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860" y="3659842"/>
            <a:ext cx="4097539" cy="3073154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4198760" y="6028407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990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071" y="3315552"/>
            <a:ext cx="2231911" cy="1100084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2669" y="188640"/>
            <a:ext cx="43606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2-й Вольный переулок </a:t>
            </a:r>
          </a:p>
          <a:p>
            <a:pPr algn="ctr"/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ООТ «2-й Вольный пер.» 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344030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 по обустройству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 под павильон ожидания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130 344,62 тыс. руб.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работ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15.06.2021-16.06.2021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18" y="1019637"/>
            <a:ext cx="4756280" cy="29056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366" y="3315551"/>
            <a:ext cx="4643065" cy="3482299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4198760" y="6028407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555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688" y="3325661"/>
            <a:ext cx="4540775" cy="340558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18" y="1844824"/>
            <a:ext cx="5351490" cy="2304256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0131" y="3481044"/>
            <a:ext cx="2231911" cy="1100084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2669" y="188640"/>
            <a:ext cx="65517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</a:t>
            </a:r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Семеновская площадь д.7, </a:t>
            </a:r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корп.17</a:t>
            </a:r>
          </a:p>
          <a:p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л</a:t>
            </a:r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иквидация несанкционированных подходов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331315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 по ликвидации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Несанкционированных подходов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76 618,75 тыс. руб.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работ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26.07.2021-30.07.2021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4230278" y="5934728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588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597216"/>
            <a:ext cx="4248472" cy="31863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872" y="1301391"/>
            <a:ext cx="5186729" cy="27036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4236" y="225248"/>
            <a:ext cx="50916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9-я ул. Соколиной горы д.21 </a:t>
            </a:r>
          </a:p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Организация въезда на парковку 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3819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Выполняются работы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организации въезда на парковку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33 618,80 тыс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26.07.2021-30.07.2021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027176" y="521288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9" y="3356992"/>
            <a:ext cx="2375414" cy="1058644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4286619" y="6166287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249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591018"/>
            <a:ext cx="4355976" cy="32669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4237" y="225248"/>
            <a:ext cx="65561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Измайловское шоссе участок от дома 15 до дома 25, обустройство площадок под павильон ожидания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3819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 по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обустройству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 под павильон ожидания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233 444,84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02.08.2021-05.08.2021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027176" y="521288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5156251" y="603544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18" y="1504740"/>
            <a:ext cx="5421405" cy="2572332"/>
          </a:xfrm>
          <a:prstGeom prst="rect">
            <a:avLst/>
          </a:prstGeom>
        </p:spPr>
      </p:pic>
      <p:sp>
        <p:nvSpPr>
          <p:cNvPr id="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071" y="3315552"/>
            <a:ext cx="2231911" cy="1100084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252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687593"/>
            <a:ext cx="4660640" cy="30505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22" y="1246550"/>
            <a:ext cx="4222438" cy="27585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1600" y="225248"/>
            <a:ext cx="7488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 Гаражная ул. д.51. корп.6 и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3819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организации газона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99 534,24тыс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02.08.2021-03.08.2021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027176" y="521288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4644008" y="5926199"/>
            <a:ext cx="999651" cy="1623934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827071" y="3315552"/>
            <a:ext cx="2231911" cy="1100084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140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84984"/>
            <a:ext cx="4150990" cy="32331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263473"/>
            <a:ext cx="4032448" cy="29522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1600" y="225248"/>
            <a:ext cx="7488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Измайловское шоссе д.62</a:t>
            </a:r>
          </a:p>
          <a:p>
            <a:pPr algn="ctr"/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38115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устройству газона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131 004,67 тыс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15.06.2021-16.06.2021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027176" y="521288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605592"/>
            <a:ext cx="2231911" cy="1100084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5001170" y="5445225"/>
            <a:ext cx="999651" cy="64807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016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673" y="3501007"/>
            <a:ext cx="4267987" cy="32009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41" y="1412776"/>
            <a:ext cx="4426736" cy="26927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4236" y="225248"/>
            <a:ext cx="6027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10-я ул. Соколиной горы д.6, корп.1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38191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ликвидации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несанкционированных подходам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103 502,34тыс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15.06.2021-16.06.2021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027176" y="521288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071" y="3315552"/>
            <a:ext cx="2231911" cy="1100084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5027175" y="5661248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581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14" y="1482396"/>
            <a:ext cx="5328173" cy="30233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4236" y="225248"/>
            <a:ext cx="5176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10-я ул. Соколиной горы д.20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3819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устройству парковочных карманов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599 089,04 тыс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20.09.2021-22.09.2021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027176" y="521288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277" y="3861048"/>
            <a:ext cx="3851920" cy="2888940"/>
          </a:xfrm>
          <a:prstGeom prst="rect">
            <a:avLst/>
          </a:prstGeom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5027175" y="5981434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827071" y="3315552"/>
            <a:ext cx="2231911" cy="1100084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083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060847"/>
            <a:ext cx="3528392" cy="47045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4236" y="225248"/>
            <a:ext cx="60512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Нижний Журавлев переулок </a:t>
            </a:r>
          </a:p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(участок от Верхнего Журавлева переулка </a:t>
            </a:r>
          </a:p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до М. Семеновской улице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3819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обустройству тротуара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526 468,30 тыс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16.09.2021-18.09.2021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027176" y="521288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5436096" y="5904567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770" y="1469212"/>
            <a:ext cx="4950122" cy="3082912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611560" y="3616653"/>
            <a:ext cx="2231911" cy="1100084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38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245" y="4166695"/>
            <a:ext cx="4427983" cy="21083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18" y="1818276"/>
            <a:ext cx="4790504" cy="2294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4236" y="225248"/>
            <a:ext cx="4903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2-й Вольный переулок д.30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444814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обустройству нерегулируемого пешеходного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ерехода с организацией тротуара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765 447,47тыс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21.10.2021-23.10.2021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027176" y="521288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4686759" y="5887334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11560" y="3616653"/>
            <a:ext cx="2231911" cy="1100084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715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6" b="28670"/>
          <a:stretch/>
        </p:blipFill>
        <p:spPr>
          <a:xfrm>
            <a:off x="4370297" y="3212976"/>
            <a:ext cx="4708878" cy="33843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72" y="1718315"/>
            <a:ext cx="4820334" cy="24133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4236" y="225248"/>
            <a:ext cx="4257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Щербаковская ул. д.35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3819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обустройству парковочных карманов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1 028 993,33 тыс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16.09.2021-18.09.2021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027176" y="521288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4427984" y="613152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11560" y="3616653"/>
            <a:ext cx="2231911" cy="1100084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428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613" y="3713305"/>
            <a:ext cx="3998867" cy="29991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18" y="1052736"/>
            <a:ext cx="5159467" cy="31973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4236" y="225248"/>
            <a:ext cx="4284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Окружной проезд д.18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3819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обустройству парковочных карманов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668 590,48тыс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30.09.2021-01.10.2021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027176" y="521288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5200985" y="5986263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11560" y="3616653"/>
            <a:ext cx="2231911" cy="1100084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256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708"/>
          <a:stretch/>
        </p:blipFill>
        <p:spPr>
          <a:xfrm>
            <a:off x="4874045" y="2450697"/>
            <a:ext cx="3910384" cy="426086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727466"/>
            <a:ext cx="4733441" cy="3691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4236" y="225248"/>
            <a:ext cx="462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Проспект Буденного д.18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3913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установки антипарковочных столбиков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70 194,01 тыс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23.10.2021-23.10.2021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027176" y="521288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5200985" y="5986263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11560" y="3616653"/>
            <a:ext cx="2231911" cy="1100084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040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068960"/>
            <a:ext cx="4553640" cy="34152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18" y="917657"/>
            <a:ext cx="4351742" cy="32490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4236" y="225248"/>
            <a:ext cx="6222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Ткацкая ул. от д.7 до ул. Ибрагимова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38115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парковочных карманов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1 149 431,90тыс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08.11.2021-18.11.2021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027176" y="521288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5200985" y="5986263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11560" y="3616653"/>
            <a:ext cx="2231911" cy="1100084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649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630" y="3072948"/>
            <a:ext cx="4932040" cy="369903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97" y="1268760"/>
            <a:ext cx="5304948" cy="2880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4236" y="225248"/>
            <a:ext cx="6222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Ткацкая ул. от д.7 до ул. Ибрагимова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38115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парковочных карманов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1 149 431,90тыс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08.11.2021-18.11.2021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027176" y="521288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4355976" y="6014739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11560" y="3616653"/>
            <a:ext cx="2231911" cy="1100084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630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180827"/>
            <a:ext cx="4729143" cy="35468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869" y="1196752"/>
            <a:ext cx="4834207" cy="32476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4236" y="225248"/>
            <a:ext cx="6222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Ткацкая ул. от д.7 до ул. Ибрагимова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38115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парковочных карманов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1 149 431,90тыс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08.11.2021-18.11.2021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027176" y="521288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4355976" y="6014739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539552" y="3854172"/>
            <a:ext cx="2231911" cy="1100084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074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19" y="759616"/>
            <a:ext cx="4981454" cy="377049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4236" y="225248"/>
            <a:ext cx="6222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Ткацкая ул. от д.7 до ул. Ибрагимова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618" y="4581128"/>
            <a:ext cx="38115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парковочных карманов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1 149 431,90тыс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08.11.2021-18.11.2021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027176" y="521288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5043228" y="6119433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539552" y="3854172"/>
            <a:ext cx="2231911" cy="1100084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060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495" y="3137289"/>
            <a:ext cx="4668011" cy="35010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r="8629"/>
          <a:stretch/>
        </p:blipFill>
        <p:spPr>
          <a:xfrm>
            <a:off x="118215" y="851568"/>
            <a:ext cx="5749929" cy="3002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4236" y="225248"/>
            <a:ext cx="4521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Адрес: Ибрагимова ул. д.31 и 32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689" y="4232526"/>
            <a:ext cx="380392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нерегулируемого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пешеходного перехода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затраченных средств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173 960,32тыс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выполнения 15.11.2021-18.11.2021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027176" y="5212880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5043228" y="6119433"/>
            <a:ext cx="1802061" cy="1040751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395536" y="3117566"/>
            <a:ext cx="2231911" cy="1100084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007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528</TotalTime>
  <Words>564</Words>
  <Application>Microsoft Office PowerPoint</Application>
  <PresentationFormat>Экран (4:3)</PresentationFormat>
  <Paragraphs>165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Было</dc:title>
  <dc:creator>Управа</dc:creator>
  <cp:lastModifiedBy>User</cp:lastModifiedBy>
  <cp:revision>150</cp:revision>
  <dcterms:created xsi:type="dcterms:W3CDTF">2017-08-10T11:12:46Z</dcterms:created>
  <dcterms:modified xsi:type="dcterms:W3CDTF">2021-11-19T05:41:28Z</dcterms:modified>
</cp:coreProperties>
</file>